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E8E1"/>
    <a:srgbClr val="11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149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271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24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123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943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197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4058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821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331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616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380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E836E-1678-46C6-9617-1010E731A4EA}" type="datetimeFigureOut">
              <a:rPr lang="pt-PT" smtClean="0"/>
              <a:t>13/07/2018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1009A-3931-4115-8EEA-1C2DA364194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545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73424" y="0"/>
            <a:ext cx="12465424" cy="6858000"/>
          </a:xfrm>
          <a:prstGeom prst="rect">
            <a:avLst/>
          </a:prstGeom>
          <a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52" y="613185"/>
            <a:ext cx="3478305" cy="2947595"/>
          </a:xfrm>
        </p:spPr>
        <p:txBody>
          <a:bodyPr>
            <a:normAutofit/>
          </a:bodyPr>
          <a:lstStyle/>
          <a:p>
            <a:r>
              <a:rPr lang="pt-PT" sz="6600" dirty="0" err="1" smtClean="0">
                <a:solidFill>
                  <a:schemeClr val="accent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Hands</a:t>
            </a:r>
            <a:r>
              <a:rPr lang="pt-PT" sz="6600" dirty="0">
                <a:solidFill>
                  <a:schemeClr val="accent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/>
            </a:r>
            <a:br>
              <a:rPr lang="pt-PT" sz="6600" dirty="0">
                <a:solidFill>
                  <a:schemeClr val="accent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pt-PT" sz="6600" dirty="0" smtClean="0">
                <a:solidFill>
                  <a:schemeClr val="accent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Dance</a:t>
            </a:r>
            <a:br>
              <a:rPr lang="pt-PT" sz="6600" dirty="0" smtClean="0">
                <a:solidFill>
                  <a:schemeClr val="accent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pt-PT" sz="6600" dirty="0" smtClean="0">
                <a:solidFill>
                  <a:schemeClr val="accent1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Rev.</a:t>
            </a:r>
            <a:endParaRPr lang="pt-PT" sz="6600" dirty="0">
              <a:solidFill>
                <a:schemeClr val="accent1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8899" y="4744120"/>
            <a:ext cx="2911736" cy="1624405"/>
          </a:xfrm>
        </p:spPr>
        <p:txBody>
          <a:bodyPr>
            <a:normAutofit/>
          </a:bodyPr>
          <a:lstStyle/>
          <a:p>
            <a:r>
              <a:rPr lang="pt-PT" dirty="0" smtClean="0">
                <a:solidFill>
                  <a:schemeClr val="accent1">
                    <a:lumMod val="75000"/>
                  </a:schemeClr>
                </a:solidFill>
              </a:rPr>
              <a:t>Feito por:</a:t>
            </a:r>
          </a:p>
          <a:p>
            <a:r>
              <a:rPr lang="pt-PT" dirty="0" smtClean="0">
                <a:solidFill>
                  <a:schemeClr val="accent1">
                    <a:lumMod val="75000"/>
                  </a:schemeClr>
                </a:solidFill>
              </a:rPr>
              <a:t>Beatriz, Nuno, </a:t>
            </a:r>
          </a:p>
          <a:p>
            <a:r>
              <a:rPr lang="pt-PT" dirty="0" smtClean="0">
                <a:solidFill>
                  <a:schemeClr val="accent1">
                    <a:lumMod val="75000"/>
                  </a:schemeClr>
                </a:solidFill>
              </a:rPr>
              <a:t>Rúben e Tomás</a:t>
            </a:r>
          </a:p>
        </p:txBody>
      </p:sp>
    </p:spTree>
    <p:extLst>
      <p:ext uri="{BB962C8B-B14F-4D97-AF65-F5344CB8AC3E}">
        <p14:creationId xmlns:p14="http://schemas.microsoft.com/office/powerpoint/2010/main" val="5728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44799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8456"/>
            <a:ext cx="3001384" cy="1325563"/>
          </a:xfrm>
        </p:spPr>
        <p:txBody>
          <a:bodyPr/>
          <a:lstStyle/>
          <a:p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O que é:</a:t>
            </a:r>
            <a:endParaRPr lang="pt-PT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621230"/>
            <a:ext cx="5766099" cy="4351338"/>
          </a:xfrm>
        </p:spPr>
        <p:txBody>
          <a:bodyPr>
            <a:normAutofit/>
          </a:bodyPr>
          <a:lstStyle/>
          <a:p>
            <a:r>
              <a:rPr lang="pt-PT" sz="32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Jogo de ritmo </a:t>
            </a:r>
            <a:r>
              <a:rPr lang="pt-PT" sz="3200" dirty="0" err="1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wannabe</a:t>
            </a:r>
            <a:r>
              <a:rPr lang="pt-PT" sz="32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do jogo de maior título Dance </a:t>
            </a:r>
            <a:r>
              <a:rPr lang="pt-PT" sz="3200" dirty="0" err="1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Dance</a:t>
            </a:r>
            <a:r>
              <a:rPr lang="pt-PT" sz="32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pt-PT" sz="3200" dirty="0" err="1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Revolution</a:t>
            </a:r>
            <a:r>
              <a:rPr lang="pt-PT" sz="32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mas usando um </a:t>
            </a:r>
            <a:r>
              <a:rPr lang="pt-PT" sz="3200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R</a:t>
            </a:r>
            <a:r>
              <a:rPr lang="pt-PT" sz="3200" dirty="0" err="1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aspberry</a:t>
            </a:r>
            <a:r>
              <a:rPr lang="pt-PT" sz="32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Pi e as suas adições </a:t>
            </a:r>
            <a:r>
              <a:rPr lang="pt-PT" sz="3200" dirty="0" err="1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Sense</a:t>
            </a:r>
            <a:r>
              <a:rPr lang="pt-PT" sz="32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pt-PT" sz="3200" dirty="0" err="1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Hat</a:t>
            </a:r>
            <a:r>
              <a:rPr lang="pt-PT" sz="32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e </a:t>
            </a:r>
            <a:r>
              <a:rPr lang="pt-PT" sz="3200" dirty="0" err="1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Picamera</a:t>
            </a:r>
            <a:r>
              <a:rPr lang="pt-PT" sz="32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.</a:t>
            </a:r>
            <a:endParaRPr lang="pt-PT" sz="32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90" y="0"/>
            <a:ext cx="5744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5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1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881" y="365125"/>
            <a:ext cx="11134165" cy="1325563"/>
          </a:xfrm>
        </p:spPr>
        <p:txBody>
          <a:bodyPr/>
          <a:lstStyle/>
          <a:p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O que fizemos?</a:t>
            </a:r>
            <a:endParaRPr lang="pt-PT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81" y="2180628"/>
            <a:ext cx="10515600" cy="3822140"/>
          </a:xfrm>
        </p:spPr>
        <p:txBody>
          <a:bodyPr/>
          <a:lstStyle/>
          <a:p>
            <a:pPr marL="0" indent="0">
              <a:buNone/>
            </a:pPr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Segunda: </a:t>
            </a:r>
            <a:r>
              <a:rPr lang="pt-PT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B</a:t>
            </a:r>
            <a:r>
              <a:rPr lang="pt-PT" dirty="0" err="1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rain</a:t>
            </a:r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pt-PT" dirty="0" err="1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storming</a:t>
            </a:r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de ideias;</a:t>
            </a:r>
          </a:p>
          <a:p>
            <a:pPr marL="0" indent="0">
              <a:buNone/>
            </a:pPr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Terça: Código com as setas;</a:t>
            </a:r>
          </a:p>
          <a:p>
            <a:pPr marL="0" indent="0">
              <a:buNone/>
            </a:pPr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Quarta: Código com a câmara e color </a:t>
            </a:r>
            <a:r>
              <a:rPr lang="pt-PT" dirty="0" err="1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tracking</a:t>
            </a:r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;</a:t>
            </a:r>
          </a:p>
          <a:p>
            <a:pPr marL="0" indent="0">
              <a:buNone/>
            </a:pPr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Quinta:</a:t>
            </a:r>
            <a:r>
              <a:rPr lang="pt-PT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Integração das duas partes de código;</a:t>
            </a:r>
          </a:p>
          <a:p>
            <a:pPr marL="0" indent="0">
              <a:buNone/>
            </a:pPr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Sexta:</a:t>
            </a:r>
            <a:r>
              <a:rPr lang="pt-PT" dirty="0">
                <a:latin typeface="Yu Gothic UI" panose="020B0500000000000000" pitchFamily="34" charset="-128"/>
                <a:ea typeface="Yu Gothic UI" panose="020B0500000000000000" pitchFamily="34" charset="-128"/>
              </a:rPr>
              <a:t> </a:t>
            </a:r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Finalização do trabalho e apresentação.</a:t>
            </a:r>
          </a:p>
        </p:txBody>
      </p:sp>
    </p:spTree>
    <p:extLst>
      <p:ext uri="{BB962C8B-B14F-4D97-AF65-F5344CB8AC3E}">
        <p14:creationId xmlns:p14="http://schemas.microsoft.com/office/powerpoint/2010/main" val="37999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4567" y="0"/>
            <a:ext cx="4496697" cy="1325563"/>
          </a:xfrm>
        </p:spPr>
        <p:txBody>
          <a:bodyPr/>
          <a:lstStyle/>
          <a:p>
            <a:r>
              <a:rPr lang="pt-PT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Como funciona:</a:t>
            </a:r>
            <a:endParaRPr lang="pt-PT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4" name="IMG_18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4856" y="1097280"/>
            <a:ext cx="9748929" cy="55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90</Words>
  <Application>Microsoft Office PowerPoint</Application>
  <PresentationFormat>Widescreen</PresentationFormat>
  <Paragraphs>13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Yu Gothic UI</vt:lpstr>
      <vt:lpstr>Arial</vt:lpstr>
      <vt:lpstr>Calibri</vt:lpstr>
      <vt:lpstr>Calibri Light</vt:lpstr>
      <vt:lpstr>Office Theme</vt:lpstr>
      <vt:lpstr>Hands Dance Rev.</vt:lpstr>
      <vt:lpstr>O que é:</vt:lpstr>
      <vt:lpstr>O que fizemos?</vt:lpstr>
      <vt:lpstr> Como funciona:</vt:lpstr>
    </vt:vector>
  </TitlesOfParts>
  <Company>Universidade do Porto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Dance Rev.</dc:title>
  <dc:creator>Participantes  atividades  Universidade Junior 2018</dc:creator>
  <cp:lastModifiedBy>Participantes  atividades  Universidade Junior 2018</cp:lastModifiedBy>
  <cp:revision>9</cp:revision>
  <dcterms:created xsi:type="dcterms:W3CDTF">2018-07-13T09:24:25Z</dcterms:created>
  <dcterms:modified xsi:type="dcterms:W3CDTF">2018-07-13T13:01:08Z</dcterms:modified>
</cp:coreProperties>
</file>